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notesMasterIdLst>
    <p:notesMasterId r:id="rId12"/>
  </p:notes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custShowLst>
    <p:custShow name="Sales Team" id="0">
      <p:sldLst>
        <p:sld r:id="rId2"/>
        <p:sld r:id="rId4"/>
        <p:sld r:id="rId3"/>
        <p:sld r:id="rId8"/>
        <p:sld r:id="rId7"/>
        <p:sld r:id="rId9"/>
      </p:sldLst>
    </p:custShow>
    <p:custShow name="VC Funding Deck" id="1">
      <p:sldLst>
        <p:sld r:id="rId2"/>
        <p:sld r:id="rId3"/>
        <p:sld r:id="rId6"/>
        <p:sld r:id="rId10"/>
        <p:sld r:id="rId11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879" autoAdjust="0"/>
  </p:normalViewPr>
  <p:slideViewPr>
    <p:cSldViewPr snapToGrid="0">
      <p:cViewPr varScale="1">
        <p:scale>
          <a:sx n="63" d="100"/>
          <a:sy n="63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 dirty="0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 dirty="0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603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427016" y="318218"/>
          <a:ext cx="776392" cy="776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630424" y="603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Definition: AI is the simulation of human intelligence processes by machines, especially computer systems.</a:t>
          </a:r>
        </a:p>
      </dsp:txBody>
      <dsp:txXfrm>
        <a:off x="1630424" y="603"/>
        <a:ext cx="4965638" cy="1411623"/>
      </dsp:txXfrm>
    </dsp:sp>
    <dsp:sp modelId="{914BC9FD-7888-4514-AC8E-644CDD9F63D4}">
      <dsp:nvSpPr>
        <dsp:cNvPr id="0" name=""/>
        <dsp:cNvSpPr/>
      </dsp:nvSpPr>
      <dsp:spPr>
        <a:xfrm>
          <a:off x="0" y="1765132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427016" y="2082747"/>
          <a:ext cx="776392" cy="776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630424" y="1765132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Machine Learning: Subset of AI where machines learn from data and improve over time without being explicitly programmed.</a:t>
          </a:r>
        </a:p>
      </dsp:txBody>
      <dsp:txXfrm>
        <a:off x="1630424" y="1765132"/>
        <a:ext cx="4965638" cy="1411623"/>
      </dsp:txXfrm>
    </dsp:sp>
    <dsp:sp modelId="{5B8D63B4-6D89-4C0B-8BA7-7B0674473487}">
      <dsp:nvSpPr>
        <dsp:cNvPr id="0" name=""/>
        <dsp:cNvSpPr/>
      </dsp:nvSpPr>
      <dsp:spPr>
        <a:xfrm>
          <a:off x="0" y="3529661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427016" y="3847276"/>
          <a:ext cx="776392" cy="77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630424" y="3529661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Neural Networks: AI systems inspired by the structure and function of the human brain.</a:t>
          </a:r>
        </a:p>
      </dsp:txBody>
      <dsp:txXfrm>
        <a:off x="1630424" y="3529661"/>
        <a:ext cx="4965638" cy="14116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384" y="491"/>
        <a:ext cx="8392688" cy="1149250"/>
      </dsp:txXfrm>
    </dsp:sp>
    <dsp:sp modelId="{9FB5F9F6-0D67-45D2-AD86-3D4EDE8F2101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384" y="1437054"/>
        <a:ext cx="8392688" cy="1149250"/>
      </dsp:txXfrm>
    </dsp:sp>
    <dsp:sp modelId="{AF1473A8-4C28-4754-A08A-22062984CDA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384" y="2873618"/>
        <a:ext cx="8392688" cy="1149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5" y="640080"/>
            <a:ext cx="6707817" cy="3034857"/>
          </a:xfrm>
        </p:spPr>
        <p:txBody>
          <a:bodyPr anchor="b">
            <a:normAutofit/>
          </a:bodyPr>
          <a:lstStyle/>
          <a:p>
            <a:pPr lvl="0"/>
            <a:r>
              <a:rPr lang="en-US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0" y="3849539"/>
            <a:ext cx="6703157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2000">
                <a:solidFill>
                  <a:srgbClr val="FFFFFF"/>
                </a:solidFill>
              </a:rPr>
              <a:t>Understanding AI and its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7911" y="2604714"/>
            <a:ext cx="1648572" cy="16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AAC386-A18D-4525-AD1B-4D227ED34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en-US" sz="3100" dirty="0"/>
              <a:t>What is Artificial Intelligence?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4C4AD0-FE94-4E84-ACA6-CC5BF1A11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206347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3695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Natural Language Processing (NLP)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Computer Vision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2049</TotalTime>
  <Words>428</Words>
  <Application>Microsoft Office PowerPoint</Application>
  <PresentationFormat>Widescreen</PresentationFormat>
  <Paragraphs>37</Paragraphs>
  <Slides>10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  <vt:variant>
        <vt:lpstr>Custom Shows</vt:lpstr>
      </vt:variant>
      <vt:variant>
        <vt:i4>2</vt:i4>
      </vt:variant>
    </vt:vector>
  </HeadingPairs>
  <TitlesOfParts>
    <vt:vector size="19" baseType="lpstr">
      <vt:lpstr>Aptos</vt:lpstr>
      <vt:lpstr>Arial</vt:lpstr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  <vt:lpstr>Sales Team</vt:lpstr>
      <vt:lpstr>VC Funding Deck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8</cp:revision>
  <dcterms:created xsi:type="dcterms:W3CDTF">2024-04-27T21:18:01Z</dcterms:created>
  <dcterms:modified xsi:type="dcterms:W3CDTF">2024-05-20T16:10:35Z</dcterms:modified>
</cp:coreProperties>
</file>